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natasha\Desktop\301420b1f77b33b726331970d6e8e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-101351"/>
            <a:ext cx="949642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C:\Users\natasha\Desktop\мои фото\39e42d85-51d0-433b-beef-3d493bc5c1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264989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620688"/>
            <a:ext cx="39604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«Каким быть должен воспитатель? 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Конечно, добрым должен быть!</a:t>
            </a:r>
          </a:p>
          <a:p>
            <a:r>
              <a:rPr lang="ru-RU" b="1" dirty="0">
                <a:solidFill>
                  <a:srgbClr val="FF0000"/>
                </a:solidFill>
              </a:rPr>
              <a:t>Любить детей, любить ученье,</a:t>
            </a:r>
          </a:p>
          <a:p>
            <a:r>
              <a:rPr lang="ru-RU" b="1" dirty="0">
                <a:solidFill>
                  <a:srgbClr val="FF0000"/>
                </a:solidFill>
              </a:rPr>
              <a:t>Свою профессию любить!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Каким быть должен воспитатель?</a:t>
            </a:r>
          </a:p>
          <a:p>
            <a:r>
              <a:rPr lang="ru-RU" b="1" dirty="0">
                <a:solidFill>
                  <a:srgbClr val="FF0000"/>
                </a:solidFill>
              </a:rPr>
              <a:t> Конечно, щедрым должен быть!</a:t>
            </a:r>
          </a:p>
          <a:p>
            <a:r>
              <a:rPr lang="ru-RU" b="1" dirty="0">
                <a:solidFill>
                  <a:srgbClr val="FF0000"/>
                </a:solidFill>
              </a:rPr>
              <a:t>Всего себя без сожаленья</a:t>
            </a:r>
          </a:p>
          <a:p>
            <a:r>
              <a:rPr lang="ru-RU" b="1" dirty="0">
                <a:solidFill>
                  <a:srgbClr val="FF0000"/>
                </a:solidFill>
              </a:rPr>
              <a:t>Он должен детям подарить! »</a:t>
            </a:r>
          </a:p>
          <a:p>
            <a:r>
              <a:rPr lang="ru-RU" b="1" dirty="0"/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3861048"/>
            <a:ext cx="4752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r>
              <a:rPr lang="ru-RU" sz="1400" dirty="0" smtClean="0"/>
              <a:t>МАДОУ «ЦРР – детский сад №394».  Воспитатель высшей квалификационной категории Приходько Наталья Владимировна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3221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sha\Desktop\301420b1f77b33b726331970d6e8e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221" y="-76200"/>
            <a:ext cx="9496426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C:\Users\natasha\Desktop\робоми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4401"/>
            <a:ext cx="1883881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natasha\Desktop\260510bcebba58868d62d33b9f150a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96874"/>
            <a:ext cx="183164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natasha\Desktop\364d082f4334dd312971550f6a99f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14874"/>
            <a:ext cx="180547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natasha\Desktop\7a552fc5c01c0763ad3f17683092446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2874"/>
            <a:ext cx="1799881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C:\Users\natasha\Desktop\fc686c04067aa285212c0ebc7e57b04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234" y="3248371"/>
            <a:ext cx="188397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C:\Users\natasha\Desktop\c646441b4dc483f27e4c5e11490a9e5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063" y="3248371"/>
            <a:ext cx="1936303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sha\Desktop\5afa677970a6609bf7c6d3410a362d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864" y="3299479"/>
            <a:ext cx="1857807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sha\Desktop\b3ad86929de5803bfd45cb2f7d52d4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1" y="3281479"/>
            <a:ext cx="1884807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159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natasha\Desktop\301420b1f77b33b726331970d6e8e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sha\Desktop\есть иде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93" y="3573016"/>
            <a:ext cx="1962377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natasha\Desktop\d09ce209ce94921deca4f4a8c1d0f7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29" y="620688"/>
            <a:ext cx="1962472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natasha\Desktop\ef2790d091d35d6799df69a72d3ac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620688"/>
            <a:ext cx="204096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natasha\Desktop\f10e85da7f3e641902adc811668cbe0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32951"/>
            <a:ext cx="1936300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natasha\Desktop\моя педагогик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870" y="600004"/>
            <a:ext cx="1962377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natasha\Desktop\смарт нотебукd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32951"/>
            <a:ext cx="2722901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75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</Words>
  <Application>Microsoft Office PowerPoint</Application>
  <PresentationFormat>Экран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natasha</dc:creator>
  <cp:lastModifiedBy>natasha</cp:lastModifiedBy>
  <cp:revision>6</cp:revision>
  <dcterms:created xsi:type="dcterms:W3CDTF">2018-12-02T05:17:21Z</dcterms:created>
  <dcterms:modified xsi:type="dcterms:W3CDTF">2018-12-02T07:18:14Z</dcterms:modified>
</cp:coreProperties>
</file>